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346" r:id="rId5"/>
    <p:sldId id="418" r:id="rId6"/>
    <p:sldId id="419" r:id="rId7"/>
    <p:sldId id="420" r:id="rId8"/>
    <p:sldId id="301" r:id="rId9"/>
    <p:sldId id="306" r:id="rId10"/>
    <p:sldId id="304" r:id="rId11"/>
    <p:sldId id="314" r:id="rId12"/>
    <p:sldId id="315" r:id="rId13"/>
    <p:sldId id="320" r:id="rId14"/>
    <p:sldId id="421" r:id="rId15"/>
    <p:sldId id="422" r:id="rId16"/>
  </p:sldIdLst>
  <p:sldSz cx="12192000" cy="6858000"/>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E3F7"/>
    <a:srgbClr val="EBF5FD"/>
    <a:srgbClr val="A1521A"/>
    <a:srgbClr val="42909E"/>
    <a:srgbClr val="172061"/>
    <a:srgbClr val="D26D25"/>
    <a:srgbClr val="72A3AE"/>
    <a:srgbClr val="94CBD5"/>
    <a:srgbClr val="9D5217"/>
    <a:srgbClr val="C8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20" autoAdjust="0"/>
    <p:restoredTop sz="94712" autoAdjust="0"/>
  </p:normalViewPr>
  <p:slideViewPr>
    <p:cSldViewPr snapToGrid="0">
      <p:cViewPr varScale="1">
        <p:scale>
          <a:sx n="79" d="100"/>
          <a:sy n="79" d="100"/>
        </p:scale>
        <p:origin x="1920" y="43"/>
      </p:cViewPr>
      <p:guideLst/>
    </p:cSldViewPr>
  </p:slideViewPr>
  <p:outlineViewPr>
    <p:cViewPr>
      <p:scale>
        <a:sx n="33" d="100"/>
        <a:sy n="33" d="100"/>
      </p:scale>
      <p:origin x="0" y="-855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e364d0b9-009e-4116-b78a-a86aed516e71" providerId="ADAL" clId="{ABA3ECAC-C6E9-4B84-A90E-5A3BCFC9DAFC}"/>
    <pc:docChg chg="undo custSel addSld delSld modSld">
      <pc:chgData name="Stijn Weijermars" userId="e364d0b9-009e-4116-b78a-a86aed516e71" providerId="ADAL" clId="{ABA3ECAC-C6E9-4B84-A90E-5A3BCFC9DAFC}" dt="2020-10-02T07:14:27.307" v="2105" actId="20577"/>
      <pc:docMkLst>
        <pc:docMk/>
      </pc:docMkLst>
      <pc:sldChg chg="del">
        <pc:chgData name="Stijn Weijermars" userId="e364d0b9-009e-4116-b78a-a86aed516e71" providerId="ADAL" clId="{ABA3ECAC-C6E9-4B84-A90E-5A3BCFC9DAFC}" dt="2020-10-01T13:10:02.496" v="18" actId="47"/>
        <pc:sldMkLst>
          <pc:docMk/>
          <pc:sldMk cId="1800193319" sldId="294"/>
        </pc:sldMkLst>
      </pc:sldChg>
      <pc:sldChg chg="del">
        <pc:chgData name="Stijn Weijermars" userId="e364d0b9-009e-4116-b78a-a86aed516e71" providerId="ADAL" clId="{ABA3ECAC-C6E9-4B84-A90E-5A3BCFC9DAFC}" dt="2020-10-01T13:10:01.176" v="16" actId="47"/>
        <pc:sldMkLst>
          <pc:docMk/>
          <pc:sldMk cId="2934698607" sldId="295"/>
        </pc:sldMkLst>
      </pc:sldChg>
      <pc:sldChg chg="del">
        <pc:chgData name="Stijn Weijermars" userId="e364d0b9-009e-4116-b78a-a86aed516e71" providerId="ADAL" clId="{ABA3ECAC-C6E9-4B84-A90E-5A3BCFC9DAFC}" dt="2020-10-01T13:10:00.671" v="15" actId="47"/>
        <pc:sldMkLst>
          <pc:docMk/>
          <pc:sldMk cId="955066501" sldId="296"/>
        </pc:sldMkLst>
      </pc:sldChg>
      <pc:sldChg chg="del">
        <pc:chgData name="Stijn Weijermars" userId="e364d0b9-009e-4116-b78a-a86aed516e71" providerId="ADAL" clId="{ABA3ECAC-C6E9-4B84-A90E-5A3BCFC9DAFC}" dt="2020-10-01T13:10:00.133" v="14" actId="47"/>
        <pc:sldMkLst>
          <pc:docMk/>
          <pc:sldMk cId="2753675230" sldId="297"/>
        </pc:sldMkLst>
      </pc:sldChg>
      <pc:sldChg chg="del">
        <pc:chgData name="Stijn Weijermars" userId="e364d0b9-009e-4116-b78a-a86aed516e71" providerId="ADAL" clId="{ABA3ECAC-C6E9-4B84-A90E-5A3BCFC9DAFC}" dt="2020-10-01T13:09:59.495" v="13" actId="47"/>
        <pc:sldMkLst>
          <pc:docMk/>
          <pc:sldMk cId="1234891219" sldId="298"/>
        </pc:sldMkLst>
      </pc:sldChg>
      <pc:sldChg chg="del">
        <pc:chgData name="Stijn Weijermars" userId="e364d0b9-009e-4116-b78a-a86aed516e71" providerId="ADAL" clId="{ABA3ECAC-C6E9-4B84-A90E-5A3BCFC9DAFC}" dt="2020-10-01T13:10:01.702" v="17" actId="47"/>
        <pc:sldMkLst>
          <pc:docMk/>
          <pc:sldMk cId="811004217" sldId="300"/>
        </pc:sldMkLst>
      </pc:sldChg>
      <pc:sldChg chg="del">
        <pc:chgData name="Stijn Weijermars" userId="e364d0b9-009e-4116-b78a-a86aed516e71" providerId="ADAL" clId="{ABA3ECAC-C6E9-4B84-A90E-5A3BCFC9DAFC}" dt="2020-10-01T13:10:19.363" v="23" actId="47"/>
        <pc:sldMkLst>
          <pc:docMk/>
          <pc:sldMk cId="265648939" sldId="302"/>
        </pc:sldMkLst>
      </pc:sldChg>
      <pc:sldChg chg="del">
        <pc:chgData name="Stijn Weijermars" userId="e364d0b9-009e-4116-b78a-a86aed516e71" providerId="ADAL" clId="{ABA3ECAC-C6E9-4B84-A90E-5A3BCFC9DAFC}" dt="2020-10-01T13:10:17.791" v="22" actId="47"/>
        <pc:sldMkLst>
          <pc:docMk/>
          <pc:sldMk cId="1718477154" sldId="303"/>
        </pc:sldMkLst>
      </pc:sldChg>
      <pc:sldChg chg="add del">
        <pc:chgData name="Stijn Weijermars" userId="e364d0b9-009e-4116-b78a-a86aed516e71" providerId="ADAL" clId="{ABA3ECAC-C6E9-4B84-A90E-5A3BCFC9DAFC}" dt="2020-10-01T13:10:15.414" v="21" actId="47"/>
        <pc:sldMkLst>
          <pc:docMk/>
          <pc:sldMk cId="2600870035" sldId="304"/>
        </pc:sldMkLst>
      </pc:sldChg>
      <pc:sldChg chg="del">
        <pc:chgData name="Stijn Weijermars" userId="e364d0b9-009e-4116-b78a-a86aed516e71" providerId="ADAL" clId="{ABA3ECAC-C6E9-4B84-A90E-5A3BCFC9DAFC}" dt="2020-10-01T13:10:10.889" v="19" actId="47"/>
        <pc:sldMkLst>
          <pc:docMk/>
          <pc:sldMk cId="3880868199" sldId="305"/>
        </pc:sldMkLst>
      </pc:sldChg>
      <pc:sldChg chg="del">
        <pc:chgData name="Stijn Weijermars" userId="e364d0b9-009e-4116-b78a-a86aed516e71" providerId="ADAL" clId="{ABA3ECAC-C6E9-4B84-A90E-5A3BCFC9DAFC}" dt="2020-10-01T13:10:23.799" v="27" actId="47"/>
        <pc:sldMkLst>
          <pc:docMk/>
          <pc:sldMk cId="3286767211" sldId="307"/>
        </pc:sldMkLst>
      </pc:sldChg>
      <pc:sldChg chg="del">
        <pc:chgData name="Stijn Weijermars" userId="e364d0b9-009e-4116-b78a-a86aed516e71" providerId="ADAL" clId="{ABA3ECAC-C6E9-4B84-A90E-5A3BCFC9DAFC}" dt="2020-10-01T13:10:24.347" v="28" actId="47"/>
        <pc:sldMkLst>
          <pc:docMk/>
          <pc:sldMk cId="4281402528" sldId="308"/>
        </pc:sldMkLst>
      </pc:sldChg>
      <pc:sldChg chg="del">
        <pc:chgData name="Stijn Weijermars" userId="e364d0b9-009e-4116-b78a-a86aed516e71" providerId="ADAL" clId="{ABA3ECAC-C6E9-4B84-A90E-5A3BCFC9DAFC}" dt="2020-10-01T13:10:23.101" v="26" actId="47"/>
        <pc:sldMkLst>
          <pc:docMk/>
          <pc:sldMk cId="2366441629" sldId="309"/>
        </pc:sldMkLst>
      </pc:sldChg>
      <pc:sldChg chg="del">
        <pc:chgData name="Stijn Weijermars" userId="e364d0b9-009e-4116-b78a-a86aed516e71" providerId="ADAL" clId="{ABA3ECAC-C6E9-4B84-A90E-5A3BCFC9DAFC}" dt="2020-10-01T13:10:20.257" v="24" actId="47"/>
        <pc:sldMkLst>
          <pc:docMk/>
          <pc:sldMk cId="3023945227" sldId="310"/>
        </pc:sldMkLst>
      </pc:sldChg>
      <pc:sldChg chg="del">
        <pc:chgData name="Stijn Weijermars" userId="e364d0b9-009e-4116-b78a-a86aed516e71" providerId="ADAL" clId="{ABA3ECAC-C6E9-4B84-A90E-5A3BCFC9DAFC}" dt="2020-10-01T13:10:21.928" v="25" actId="47"/>
        <pc:sldMkLst>
          <pc:docMk/>
          <pc:sldMk cId="223265528" sldId="311"/>
        </pc:sldMkLst>
      </pc:sldChg>
      <pc:sldChg chg="del">
        <pc:chgData name="Stijn Weijermars" userId="e364d0b9-009e-4116-b78a-a86aed516e71" providerId="ADAL" clId="{ABA3ECAC-C6E9-4B84-A90E-5A3BCFC9DAFC}" dt="2020-10-01T13:09:44.257" v="12" actId="47"/>
        <pc:sldMkLst>
          <pc:docMk/>
          <pc:sldMk cId="4090525569" sldId="313"/>
        </pc:sldMkLst>
      </pc:sldChg>
      <pc:sldChg chg="modSp mod">
        <pc:chgData name="Stijn Weijermars" userId="e364d0b9-009e-4116-b78a-a86aed516e71" providerId="ADAL" clId="{ABA3ECAC-C6E9-4B84-A90E-5A3BCFC9DAFC}" dt="2020-10-01T13:11:15.576" v="39" actId="1038"/>
        <pc:sldMkLst>
          <pc:docMk/>
          <pc:sldMk cId="1551499835" sldId="315"/>
        </pc:sldMkLst>
        <pc:picChg chg="mod">
          <ac:chgData name="Stijn Weijermars" userId="e364d0b9-009e-4116-b78a-a86aed516e71" providerId="ADAL" clId="{ABA3ECAC-C6E9-4B84-A90E-5A3BCFC9DAFC}" dt="2020-10-01T13:11:15.576" v="39" actId="1038"/>
          <ac:picMkLst>
            <pc:docMk/>
            <pc:sldMk cId="1551499835" sldId="315"/>
            <ac:picMk id="5" creationId="{DF402FC1-3188-4E50-8A49-8DFBFE79E31C}"/>
          </ac:picMkLst>
        </pc:picChg>
      </pc:sldChg>
      <pc:sldChg chg="del">
        <pc:chgData name="Stijn Weijermars" userId="e364d0b9-009e-4116-b78a-a86aed516e71" providerId="ADAL" clId="{ABA3ECAC-C6E9-4B84-A90E-5A3BCFC9DAFC}" dt="2020-10-01T13:11:21.951" v="41" actId="47"/>
        <pc:sldMkLst>
          <pc:docMk/>
          <pc:sldMk cId="47158856" sldId="316"/>
        </pc:sldMkLst>
      </pc:sldChg>
      <pc:sldChg chg="del">
        <pc:chgData name="Stijn Weijermars" userId="e364d0b9-009e-4116-b78a-a86aed516e71" providerId="ADAL" clId="{ABA3ECAC-C6E9-4B84-A90E-5A3BCFC9DAFC}" dt="2020-10-01T13:11:20.615" v="40" actId="47"/>
        <pc:sldMkLst>
          <pc:docMk/>
          <pc:sldMk cId="2167363177" sldId="319"/>
        </pc:sldMkLst>
      </pc:sldChg>
      <pc:sldChg chg="del">
        <pc:chgData name="Stijn Weijermars" userId="e364d0b9-009e-4116-b78a-a86aed516e71" providerId="ADAL" clId="{ABA3ECAC-C6E9-4B84-A90E-5A3BCFC9DAFC}" dt="2020-10-01T13:11:22.694" v="42" actId="47"/>
        <pc:sldMkLst>
          <pc:docMk/>
          <pc:sldMk cId="2730534451" sldId="321"/>
        </pc:sldMkLst>
      </pc:sldChg>
      <pc:sldChg chg="del">
        <pc:chgData name="Stijn Weijermars" userId="e364d0b9-009e-4116-b78a-a86aed516e71" providerId="ADAL" clId="{ABA3ECAC-C6E9-4B84-A90E-5A3BCFC9DAFC}" dt="2020-10-01T13:11:25.307" v="44" actId="47"/>
        <pc:sldMkLst>
          <pc:docMk/>
          <pc:sldMk cId="1833380552" sldId="322"/>
        </pc:sldMkLst>
      </pc:sldChg>
      <pc:sldChg chg="del">
        <pc:chgData name="Stijn Weijermars" userId="e364d0b9-009e-4116-b78a-a86aed516e71" providerId="ADAL" clId="{ABA3ECAC-C6E9-4B84-A90E-5A3BCFC9DAFC}" dt="2020-10-01T13:11:24.234" v="43" actId="47"/>
        <pc:sldMkLst>
          <pc:docMk/>
          <pc:sldMk cId="3218597620" sldId="323"/>
        </pc:sldMkLst>
      </pc:sldChg>
      <pc:sldChg chg="del">
        <pc:chgData name="Stijn Weijermars" userId="e364d0b9-009e-4116-b78a-a86aed516e71" providerId="ADAL" clId="{ABA3ECAC-C6E9-4B84-A90E-5A3BCFC9DAFC}" dt="2020-10-01T13:11:27.413" v="46" actId="47"/>
        <pc:sldMkLst>
          <pc:docMk/>
          <pc:sldMk cId="1973623817" sldId="324"/>
        </pc:sldMkLst>
      </pc:sldChg>
      <pc:sldChg chg="del">
        <pc:chgData name="Stijn Weijermars" userId="e364d0b9-009e-4116-b78a-a86aed516e71" providerId="ADAL" clId="{ABA3ECAC-C6E9-4B84-A90E-5A3BCFC9DAFC}" dt="2020-10-01T13:11:26.151" v="45" actId="47"/>
        <pc:sldMkLst>
          <pc:docMk/>
          <pc:sldMk cId="3078187522" sldId="325"/>
        </pc:sldMkLst>
      </pc:sldChg>
      <pc:sldChg chg="del">
        <pc:chgData name="Stijn Weijermars" userId="e364d0b9-009e-4116-b78a-a86aed516e71" providerId="ADAL" clId="{ABA3ECAC-C6E9-4B84-A90E-5A3BCFC9DAFC}" dt="2020-10-01T13:11:54.445" v="47" actId="47"/>
        <pc:sldMkLst>
          <pc:docMk/>
          <pc:sldMk cId="393467011" sldId="326"/>
        </pc:sldMkLst>
      </pc:sldChg>
      <pc:sldChg chg="modSp mod">
        <pc:chgData name="Stijn Weijermars" userId="e364d0b9-009e-4116-b78a-a86aed516e71" providerId="ADAL" clId="{ABA3ECAC-C6E9-4B84-A90E-5A3BCFC9DAFC}" dt="2020-10-01T13:08:47.585" v="6" actId="20577"/>
        <pc:sldMkLst>
          <pc:docMk/>
          <pc:sldMk cId="163694343" sldId="346"/>
        </pc:sldMkLst>
        <pc:spChg chg="mod">
          <ac:chgData name="Stijn Weijermars" userId="e364d0b9-009e-4116-b78a-a86aed516e71" providerId="ADAL" clId="{ABA3ECAC-C6E9-4B84-A90E-5A3BCFC9DAFC}" dt="2020-10-01T13:08:47.585" v="6" actId="20577"/>
          <ac:spMkLst>
            <pc:docMk/>
            <pc:sldMk cId="163694343" sldId="346"/>
            <ac:spMk id="6" creationId="{CDB1A3C0-56B0-4A77-BF10-AD535F6312BC}"/>
          </ac:spMkLst>
        </pc:spChg>
      </pc:sldChg>
      <pc:sldChg chg="del">
        <pc:chgData name="Stijn Weijermars" userId="e364d0b9-009e-4116-b78a-a86aed516e71" providerId="ADAL" clId="{ABA3ECAC-C6E9-4B84-A90E-5A3BCFC9DAFC}" dt="2020-10-01T13:08:52.112" v="7" actId="47"/>
        <pc:sldMkLst>
          <pc:docMk/>
          <pc:sldMk cId="3788928653" sldId="375"/>
        </pc:sldMkLst>
      </pc:sldChg>
      <pc:sldChg chg="del">
        <pc:chgData name="Stijn Weijermars" userId="e364d0b9-009e-4116-b78a-a86aed516e71" providerId="ADAL" clId="{ABA3ECAC-C6E9-4B84-A90E-5A3BCFC9DAFC}" dt="2020-10-01T13:08:53.300" v="9" actId="47"/>
        <pc:sldMkLst>
          <pc:docMk/>
          <pc:sldMk cId="1712321739" sldId="401"/>
        </pc:sldMkLst>
      </pc:sldChg>
      <pc:sldChg chg="del">
        <pc:chgData name="Stijn Weijermars" userId="e364d0b9-009e-4116-b78a-a86aed516e71" providerId="ADAL" clId="{ABA3ECAC-C6E9-4B84-A90E-5A3BCFC9DAFC}" dt="2020-10-01T13:08:52.690" v="8" actId="47"/>
        <pc:sldMkLst>
          <pc:docMk/>
          <pc:sldMk cId="2342827145" sldId="402"/>
        </pc:sldMkLst>
      </pc:sldChg>
      <pc:sldChg chg="del">
        <pc:chgData name="Stijn Weijermars" userId="e364d0b9-009e-4116-b78a-a86aed516e71" providerId="ADAL" clId="{ABA3ECAC-C6E9-4B84-A90E-5A3BCFC9DAFC}" dt="2020-10-01T13:08:53.814" v="10" actId="47"/>
        <pc:sldMkLst>
          <pc:docMk/>
          <pc:sldMk cId="3328245795" sldId="404"/>
        </pc:sldMkLst>
      </pc:sldChg>
      <pc:sldChg chg="del">
        <pc:chgData name="Stijn Weijermars" userId="e364d0b9-009e-4116-b78a-a86aed516e71" providerId="ADAL" clId="{ABA3ECAC-C6E9-4B84-A90E-5A3BCFC9DAFC}" dt="2020-10-01T13:08:54.544" v="11" actId="47"/>
        <pc:sldMkLst>
          <pc:docMk/>
          <pc:sldMk cId="2469655123" sldId="415"/>
        </pc:sldMkLst>
      </pc:sldChg>
      <pc:sldChg chg="modSp mod">
        <pc:chgData name="Stijn Weijermars" userId="e364d0b9-009e-4116-b78a-a86aed516e71" providerId="ADAL" clId="{ABA3ECAC-C6E9-4B84-A90E-5A3BCFC9DAFC}" dt="2020-10-01T13:23:05.457" v="965" actId="20577"/>
        <pc:sldMkLst>
          <pc:docMk/>
          <pc:sldMk cId="3810478232" sldId="421"/>
        </pc:sldMkLst>
        <pc:spChg chg="mod">
          <ac:chgData name="Stijn Weijermars" userId="e364d0b9-009e-4116-b78a-a86aed516e71" providerId="ADAL" clId="{ABA3ECAC-C6E9-4B84-A90E-5A3BCFC9DAFC}" dt="2020-10-01T13:12:12.810" v="111" actId="20577"/>
          <ac:spMkLst>
            <pc:docMk/>
            <pc:sldMk cId="3810478232" sldId="421"/>
            <ac:spMk id="2" creationId="{179D34D8-02CC-4BB2-BFED-AEFF3B2DE447}"/>
          </ac:spMkLst>
        </pc:spChg>
        <pc:spChg chg="mod">
          <ac:chgData name="Stijn Weijermars" userId="e364d0b9-009e-4116-b78a-a86aed516e71" providerId="ADAL" clId="{ABA3ECAC-C6E9-4B84-A90E-5A3BCFC9DAFC}" dt="2020-10-01T13:23:05.457" v="965" actId="20577"/>
          <ac:spMkLst>
            <pc:docMk/>
            <pc:sldMk cId="3810478232" sldId="421"/>
            <ac:spMk id="3" creationId="{9425DDEE-CF71-40B5-83A4-5D2940799956}"/>
          </ac:spMkLst>
        </pc:spChg>
      </pc:sldChg>
      <pc:sldChg chg="modSp new mod">
        <pc:chgData name="Stijn Weijermars" userId="e364d0b9-009e-4116-b78a-a86aed516e71" providerId="ADAL" clId="{ABA3ECAC-C6E9-4B84-A90E-5A3BCFC9DAFC}" dt="2020-10-02T07:14:27.307" v="2105" actId="20577"/>
        <pc:sldMkLst>
          <pc:docMk/>
          <pc:sldMk cId="1518411622" sldId="422"/>
        </pc:sldMkLst>
        <pc:spChg chg="mod">
          <ac:chgData name="Stijn Weijermars" userId="e364d0b9-009e-4116-b78a-a86aed516e71" providerId="ADAL" clId="{ABA3ECAC-C6E9-4B84-A90E-5A3BCFC9DAFC}" dt="2020-10-01T13:23:15.764" v="997" actId="20577"/>
          <ac:spMkLst>
            <pc:docMk/>
            <pc:sldMk cId="1518411622" sldId="422"/>
            <ac:spMk id="2" creationId="{C05FB781-BA09-43D2-9A36-490D1BE26CAF}"/>
          </ac:spMkLst>
        </pc:spChg>
        <pc:spChg chg="mod">
          <ac:chgData name="Stijn Weijermars" userId="e364d0b9-009e-4116-b78a-a86aed516e71" providerId="ADAL" clId="{ABA3ECAC-C6E9-4B84-A90E-5A3BCFC9DAFC}" dt="2020-10-02T07:14:27.307" v="2105" actId="20577"/>
          <ac:spMkLst>
            <pc:docMk/>
            <pc:sldMk cId="1518411622" sldId="422"/>
            <ac:spMk id="3" creationId="{13B24EFD-C4E4-45F9-B733-8DAFB174392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5D1F7AA9-1F83-45A3-BEC1-0B19E81F2AE3}" type="datetimeFigureOut">
              <a:rPr lang="nl-NL" smtClean="0"/>
              <a:t>2-10-2020</a:t>
            </a:fld>
            <a:endParaRPr lang="nl-NL"/>
          </a:p>
        </p:txBody>
      </p:sp>
      <p:sp>
        <p:nvSpPr>
          <p:cNvPr id="4" name="Tijdelijke aanduiding voor dia-afbeelding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71EF8B88-49C2-453F-92C1-FE690164DB82}" type="slidenum">
              <a:rPr lang="nl-NL" smtClean="0"/>
              <a:t>‹nr.›</a:t>
            </a:fld>
            <a:endParaRPr lang="nl-NL"/>
          </a:p>
        </p:txBody>
      </p:sp>
    </p:spTree>
    <p:extLst>
      <p:ext uri="{BB962C8B-B14F-4D97-AF65-F5344CB8AC3E}">
        <p14:creationId xmlns:p14="http://schemas.microsoft.com/office/powerpoint/2010/main" val="415454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2-10-2020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6444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2-10-2020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3324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2-10-2020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0470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2-10-2020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7631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2-10-2020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9062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2-10-2020</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7844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2-10-2020</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5359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2-10-2020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5360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2-10-2020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55288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2-10-2020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6272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alphaModFix amt="21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solidFill>
                  <a:prstClr val="black">
                    <a:tint val="75000"/>
                  </a:prstClr>
                </a:solidFill>
              </a:rPr>
              <a:pPr/>
              <a:t>2-10-2020</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792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klimaateffectatlas.nl/nl/overzich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postart.nl/icescream/16-02-2018/VPWON_1276271"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24DE6D3D-C3E3-44F4-A04C-84A4103CA4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1083" y="0"/>
            <a:ext cx="17953084" cy="6858000"/>
          </a:xfrm>
          <a:prstGeom prst="rect">
            <a:avLst/>
          </a:prstGeom>
        </p:spPr>
      </p:pic>
      <p:sp>
        <p:nvSpPr>
          <p:cNvPr id="2" name="Titel 1">
            <a:extLst>
              <a:ext uri="{FF2B5EF4-FFF2-40B4-BE49-F238E27FC236}">
                <a16:creationId xmlns:a16="http://schemas.microsoft.com/office/drawing/2014/main" id="{31196460-293A-422E-9BEE-30632C18D262}"/>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EE2A069E-D329-47CF-8253-AAE185B1E00D}"/>
              </a:ext>
            </a:extLst>
          </p:cNvPr>
          <p:cNvSpPr>
            <a:spLocks noGrp="1"/>
          </p:cNvSpPr>
          <p:nvPr>
            <p:ph idx="1"/>
          </p:nvPr>
        </p:nvSpPr>
        <p:spPr/>
        <p:txBody>
          <a:bodyPr/>
          <a:lstStyle/>
          <a:p>
            <a:endParaRPr lang="nl-NL" dirty="0"/>
          </a:p>
        </p:txBody>
      </p:sp>
      <p:sp>
        <p:nvSpPr>
          <p:cNvPr id="5" name="Titel 1">
            <a:extLst>
              <a:ext uri="{FF2B5EF4-FFF2-40B4-BE49-F238E27FC236}">
                <a16:creationId xmlns:a16="http://schemas.microsoft.com/office/drawing/2014/main" id="{67467E89-8FF8-4A04-8D46-7FE0C3DD5953}"/>
              </a:ext>
            </a:extLst>
          </p:cNvPr>
          <p:cNvSpPr txBox="1">
            <a:spLocks/>
          </p:cNvSpPr>
          <p:nvPr/>
        </p:nvSpPr>
        <p:spPr>
          <a:xfrm>
            <a:off x="0" y="5757070"/>
            <a:ext cx="103632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r>
              <a:rPr lang="nl-NL" sz="4400" dirty="0">
                <a:solidFill>
                  <a:schemeClr val="bg1"/>
                </a:solidFill>
              </a:rPr>
              <a:t>Water en energie</a:t>
            </a:r>
          </a:p>
        </p:txBody>
      </p:sp>
      <p:sp>
        <p:nvSpPr>
          <p:cNvPr id="6" name="Ondertitel 2">
            <a:extLst>
              <a:ext uri="{FF2B5EF4-FFF2-40B4-BE49-F238E27FC236}">
                <a16:creationId xmlns:a16="http://schemas.microsoft.com/office/drawing/2014/main" id="{CDB1A3C0-56B0-4A77-BF10-AD535F6312BC}"/>
              </a:ext>
            </a:extLst>
          </p:cNvPr>
          <p:cNvSpPr txBox="1">
            <a:spLocks/>
          </p:cNvSpPr>
          <p:nvPr/>
        </p:nvSpPr>
        <p:spPr>
          <a:xfrm>
            <a:off x="8971444" y="5105400"/>
            <a:ext cx="3114932"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2400" dirty="0">
                <a:solidFill>
                  <a:schemeClr val="bg1"/>
                </a:solidFill>
              </a:rPr>
              <a:t>02-10-2019</a:t>
            </a:r>
          </a:p>
          <a:p>
            <a:r>
              <a:rPr lang="nl-NL" sz="2400" dirty="0">
                <a:solidFill>
                  <a:schemeClr val="bg1"/>
                </a:solidFill>
              </a:rPr>
              <a:t>Jaar 3 – Periode 1</a:t>
            </a:r>
          </a:p>
          <a:p>
            <a:r>
              <a:rPr lang="nl-NL" sz="2400" dirty="0">
                <a:solidFill>
                  <a:schemeClr val="bg1"/>
                </a:solidFill>
              </a:rPr>
              <a:t>Les 5</a:t>
            </a:r>
          </a:p>
        </p:txBody>
      </p:sp>
      <p:sp>
        <p:nvSpPr>
          <p:cNvPr id="7" name="Rechthoek 6">
            <a:extLst>
              <a:ext uri="{FF2B5EF4-FFF2-40B4-BE49-F238E27FC236}">
                <a16:creationId xmlns:a16="http://schemas.microsoft.com/office/drawing/2014/main" id="{268E7462-0461-4603-8CE2-5553AFB448D8}"/>
              </a:ext>
            </a:extLst>
          </p:cNvPr>
          <p:cNvSpPr/>
          <p:nvPr/>
        </p:nvSpPr>
        <p:spPr>
          <a:xfrm>
            <a:off x="8114308" y="181895"/>
            <a:ext cx="2124428" cy="369332"/>
          </a:xfrm>
          <a:prstGeom prst="rect">
            <a:avLst/>
          </a:prstGeom>
        </p:spPr>
        <p:txBody>
          <a:bodyPr wrap="none">
            <a:spAutoFit/>
          </a:bodyPr>
          <a:lstStyle/>
          <a:p>
            <a:r>
              <a:rPr lang="nl-NL" dirty="0">
                <a:solidFill>
                  <a:schemeClr val="bg1">
                    <a:lumMod val="50000"/>
                  </a:schemeClr>
                </a:solidFill>
              </a:rPr>
              <a:t>IBS De Leefbare Stad</a:t>
            </a:r>
          </a:p>
        </p:txBody>
      </p:sp>
    </p:spTree>
    <p:extLst>
      <p:ext uri="{BB962C8B-B14F-4D97-AF65-F5344CB8AC3E}">
        <p14:creationId xmlns:p14="http://schemas.microsoft.com/office/powerpoint/2010/main" val="16369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35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076FBC-8966-432A-B433-D9B57C3BE429}"/>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5F0E186E-DC27-462C-9B2F-DA4688DCAD69}"/>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1D2956C5-E9A9-4066-88CA-69B872B46533}"/>
              </a:ext>
            </a:extLst>
          </p:cNvPr>
          <p:cNvPicPr>
            <a:picLocks noChangeAspect="1"/>
          </p:cNvPicPr>
          <p:nvPr/>
        </p:nvPicPr>
        <p:blipFill>
          <a:blip r:embed="rId2"/>
          <a:stretch>
            <a:fillRect/>
          </a:stretch>
        </p:blipFill>
        <p:spPr>
          <a:xfrm>
            <a:off x="0" y="213889"/>
            <a:ext cx="12192000" cy="6430221"/>
          </a:xfrm>
          <a:prstGeom prst="rect">
            <a:avLst/>
          </a:prstGeom>
        </p:spPr>
      </p:pic>
    </p:spTree>
    <p:extLst>
      <p:ext uri="{BB962C8B-B14F-4D97-AF65-F5344CB8AC3E}">
        <p14:creationId xmlns:p14="http://schemas.microsoft.com/office/powerpoint/2010/main" val="2506639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9D34D8-02CC-4BB2-BFED-AEFF3B2DE447}"/>
              </a:ext>
            </a:extLst>
          </p:cNvPr>
          <p:cNvSpPr>
            <a:spLocks noGrp="1"/>
          </p:cNvSpPr>
          <p:nvPr>
            <p:ph type="title"/>
          </p:nvPr>
        </p:nvSpPr>
        <p:spPr/>
        <p:txBody>
          <a:bodyPr/>
          <a:lstStyle/>
          <a:p>
            <a:r>
              <a:rPr lang="nl-NL" dirty="0"/>
              <a:t>De volgende stap</a:t>
            </a:r>
          </a:p>
        </p:txBody>
      </p:sp>
      <p:sp>
        <p:nvSpPr>
          <p:cNvPr id="3" name="Tijdelijke aanduiding voor inhoud 2">
            <a:extLst>
              <a:ext uri="{FF2B5EF4-FFF2-40B4-BE49-F238E27FC236}">
                <a16:creationId xmlns:a16="http://schemas.microsoft.com/office/drawing/2014/main" id="{9425DDEE-CF71-40B5-83A4-5D2940799956}"/>
              </a:ext>
            </a:extLst>
          </p:cNvPr>
          <p:cNvSpPr>
            <a:spLocks noGrp="1"/>
          </p:cNvSpPr>
          <p:nvPr>
            <p:ph idx="1"/>
          </p:nvPr>
        </p:nvSpPr>
        <p:spPr/>
        <p:txBody>
          <a:bodyPr/>
          <a:lstStyle/>
          <a:p>
            <a:r>
              <a:rPr lang="nl-NL" dirty="0"/>
              <a:t>Veel theorie en ideeën besproken; de hoogste tijd om de vertaling te maken naar de praktijk. </a:t>
            </a:r>
          </a:p>
          <a:p>
            <a:r>
              <a:rPr lang="nl-NL" dirty="0"/>
              <a:t>Opdracht: Werk een excursie uit in je eigen plangebied voor 9 oktober as.</a:t>
            </a:r>
          </a:p>
          <a:p>
            <a:pPr lvl="1"/>
            <a:r>
              <a:rPr lang="nl-NL" dirty="0"/>
              <a:t>Laat in het veld zien waar de uitdagingen/problemen liggen. </a:t>
            </a:r>
          </a:p>
          <a:p>
            <a:pPr lvl="1"/>
            <a:r>
              <a:rPr lang="nl-NL" dirty="0"/>
              <a:t>Geef aan op welke manier jij/jullie invulling willen geven aan de klimaatadaptatie-opgave.</a:t>
            </a:r>
          </a:p>
          <a:p>
            <a:pPr lvl="1"/>
            <a:endParaRPr lang="nl-NL" dirty="0"/>
          </a:p>
        </p:txBody>
      </p:sp>
    </p:spTree>
    <p:extLst>
      <p:ext uri="{BB962C8B-B14F-4D97-AF65-F5344CB8AC3E}">
        <p14:creationId xmlns:p14="http://schemas.microsoft.com/office/powerpoint/2010/main" val="3810478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5FB781-BA09-43D2-9A36-490D1BE26CAF}"/>
              </a:ext>
            </a:extLst>
          </p:cNvPr>
          <p:cNvSpPr>
            <a:spLocks noGrp="1"/>
          </p:cNvSpPr>
          <p:nvPr>
            <p:ph type="title"/>
          </p:nvPr>
        </p:nvSpPr>
        <p:spPr/>
        <p:txBody>
          <a:bodyPr/>
          <a:lstStyle/>
          <a:p>
            <a:r>
              <a:rPr lang="nl-NL" dirty="0"/>
              <a:t>Planning voor vandaag </a:t>
            </a:r>
          </a:p>
        </p:txBody>
      </p:sp>
      <p:sp>
        <p:nvSpPr>
          <p:cNvPr id="3" name="Tijdelijke aanduiding voor inhoud 2">
            <a:extLst>
              <a:ext uri="{FF2B5EF4-FFF2-40B4-BE49-F238E27FC236}">
                <a16:creationId xmlns:a16="http://schemas.microsoft.com/office/drawing/2014/main" id="{13B24EFD-C4E4-45F9-B733-8DAFB1743924}"/>
              </a:ext>
            </a:extLst>
          </p:cNvPr>
          <p:cNvSpPr>
            <a:spLocks noGrp="1"/>
          </p:cNvSpPr>
          <p:nvPr>
            <p:ph idx="1"/>
          </p:nvPr>
        </p:nvSpPr>
        <p:spPr/>
        <p:txBody>
          <a:bodyPr/>
          <a:lstStyle/>
          <a:p>
            <a:r>
              <a:rPr lang="nl-NL" dirty="0"/>
              <a:t>10.00 uitleg en uitwerking</a:t>
            </a:r>
          </a:p>
          <a:p>
            <a:pPr lvl="2"/>
            <a:r>
              <a:rPr lang="nl-NL" dirty="0"/>
              <a:t>Maak eerst een uitwerking van de opzet waarin je nadrukkelijk aangeeft hoe je de gebruikers van het gebied wil betrekken bij je presentatie/oplossingen. Verwerk dit in een pitch van waarin je inhoud én vorm van je veldpresentatie duidelijk maakt. </a:t>
            </a:r>
          </a:p>
          <a:p>
            <a:r>
              <a:rPr lang="nl-NL" dirty="0"/>
              <a:t>12.45 Adviesgesprek</a:t>
            </a:r>
          </a:p>
          <a:p>
            <a:pPr lvl="2"/>
            <a:r>
              <a:rPr lang="nl-NL" dirty="0"/>
              <a:t>Het team VT staat voor jullie klaar om jullie presentatie van de opzet te horen en te voorzien van feedback</a:t>
            </a:r>
          </a:p>
          <a:p>
            <a:r>
              <a:rPr lang="nl-NL" dirty="0"/>
              <a:t>13.45 uitwerking</a:t>
            </a:r>
          </a:p>
          <a:p>
            <a:pPr lvl="2"/>
            <a:r>
              <a:rPr lang="nl-NL" dirty="0"/>
              <a:t>Tijd om opzet verder uit te werken.</a:t>
            </a:r>
          </a:p>
          <a:p>
            <a:r>
              <a:rPr lang="nl-NL" dirty="0"/>
              <a:t>14.00</a:t>
            </a:r>
            <a:r>
              <a:rPr lang="nl-NL" sz="2000" dirty="0"/>
              <a:t> </a:t>
            </a:r>
            <a:r>
              <a:rPr lang="nl-NL" dirty="0"/>
              <a:t>Event presentatie VT</a:t>
            </a:r>
          </a:p>
          <a:p>
            <a:pPr marL="914400" lvl="2" indent="0">
              <a:buNone/>
            </a:pPr>
            <a:endParaRPr lang="nl-NL" dirty="0"/>
          </a:p>
        </p:txBody>
      </p:sp>
    </p:spTree>
    <p:extLst>
      <p:ext uri="{BB962C8B-B14F-4D97-AF65-F5344CB8AC3E}">
        <p14:creationId xmlns:p14="http://schemas.microsoft.com/office/powerpoint/2010/main" val="1518411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5B59A6-B50D-4523-8856-D85A1BBA7405}"/>
              </a:ext>
            </a:extLst>
          </p:cNvPr>
          <p:cNvSpPr>
            <a:spLocks noGrp="1"/>
          </p:cNvSpPr>
          <p:nvPr>
            <p:ph type="title"/>
          </p:nvPr>
        </p:nvSpPr>
        <p:spPr/>
        <p:txBody>
          <a:bodyPr/>
          <a:lstStyle/>
          <a:p>
            <a:r>
              <a:rPr lang="nl-NL" dirty="0"/>
              <a:t>Opdracht voor vorige week  </a:t>
            </a:r>
          </a:p>
        </p:txBody>
      </p:sp>
      <p:sp>
        <p:nvSpPr>
          <p:cNvPr id="3" name="Tijdelijke aanduiding voor inhoud 2">
            <a:extLst>
              <a:ext uri="{FF2B5EF4-FFF2-40B4-BE49-F238E27FC236}">
                <a16:creationId xmlns:a16="http://schemas.microsoft.com/office/drawing/2014/main" id="{A368D5FE-1349-4A81-BE45-2EAF08C057A3}"/>
              </a:ext>
            </a:extLst>
          </p:cNvPr>
          <p:cNvSpPr>
            <a:spLocks noGrp="1"/>
          </p:cNvSpPr>
          <p:nvPr>
            <p:ph idx="1"/>
          </p:nvPr>
        </p:nvSpPr>
        <p:spPr/>
        <p:txBody>
          <a:bodyPr>
            <a:normAutofit fontScale="85000" lnSpcReduction="20000"/>
          </a:bodyPr>
          <a:lstStyle/>
          <a:p>
            <a:r>
              <a:rPr lang="nl-NL" dirty="0" err="1"/>
              <a:t>Klimaateffectatlas</a:t>
            </a:r>
            <a:r>
              <a:rPr lang="nl-NL" dirty="0"/>
              <a:t> kent verschillende kaartverhalen. De kaartverhalen ‘Wateroverlast’ &amp; ‘Hitte’ zijn onderwerp van deze opdracht </a:t>
            </a:r>
          </a:p>
          <a:p>
            <a:r>
              <a:rPr lang="nl-NL" dirty="0"/>
              <a:t>Lees de beide kaartverhalen volledig (alle tabbladen), Zoek op wat je niet berijpt en stel een vraag als je het niet kunt vinden.</a:t>
            </a:r>
          </a:p>
          <a:p>
            <a:r>
              <a:rPr lang="nl-NL" dirty="0"/>
              <a:t>Werk je plangebied (met directe omgeving) uit in een onderzoeksrapport waarin je duidelijk en met kaartmateriaal een analyse maakt van ‘wateroverlast’ en ‘hitte’. Zorg er voor dat het verhaal los te lezen en te begrijpen is.</a:t>
            </a:r>
          </a:p>
          <a:p>
            <a:r>
              <a:rPr lang="nl-NL" dirty="0"/>
              <a:t>Nadruk ligt op de huidige en verwachte situatie (niet op de oplossingsrichtingen).</a:t>
            </a:r>
          </a:p>
          <a:p>
            <a:r>
              <a:rPr lang="nl-NL" dirty="0"/>
              <a:t>Je onderzoek is minimaal 6 pagina’s groot en dient uiterlijk 24 september opgeslagen te worden in teams.</a:t>
            </a:r>
          </a:p>
          <a:p>
            <a:r>
              <a:rPr lang="nl-NL" dirty="0">
                <a:hlinkClick r:id="rId2"/>
              </a:rPr>
              <a:t>https://www.klimaateffectatlas.nl/nl/overzicht</a:t>
            </a:r>
            <a:endParaRPr lang="nl-NL" dirty="0"/>
          </a:p>
          <a:p>
            <a:endParaRPr lang="nl-NL" dirty="0"/>
          </a:p>
          <a:p>
            <a:pPr marL="0" indent="0">
              <a:buNone/>
            </a:pPr>
            <a:endParaRPr lang="nl-NL" dirty="0"/>
          </a:p>
        </p:txBody>
      </p:sp>
    </p:spTree>
    <p:extLst>
      <p:ext uri="{BB962C8B-B14F-4D97-AF65-F5344CB8AC3E}">
        <p14:creationId xmlns:p14="http://schemas.microsoft.com/office/powerpoint/2010/main" val="3256423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D6C057-3944-4392-84D1-9474BD1BB730}"/>
              </a:ext>
            </a:extLst>
          </p:cNvPr>
          <p:cNvSpPr>
            <a:spLocks noGrp="1"/>
          </p:cNvSpPr>
          <p:nvPr>
            <p:ph type="title"/>
          </p:nvPr>
        </p:nvSpPr>
        <p:spPr/>
        <p:txBody>
          <a:bodyPr/>
          <a:lstStyle/>
          <a:p>
            <a:endParaRPr lang="nl-NL" dirty="0"/>
          </a:p>
        </p:txBody>
      </p:sp>
      <p:pic>
        <p:nvPicPr>
          <p:cNvPr id="5" name="Afbeelding 4">
            <a:extLst>
              <a:ext uri="{FF2B5EF4-FFF2-40B4-BE49-F238E27FC236}">
                <a16:creationId xmlns:a16="http://schemas.microsoft.com/office/drawing/2014/main" id="{B3D85EF9-571D-406F-9E2A-CBDEC0889F38}"/>
              </a:ext>
            </a:extLst>
          </p:cNvPr>
          <p:cNvPicPr>
            <a:picLocks noChangeAspect="1"/>
          </p:cNvPicPr>
          <p:nvPr/>
        </p:nvPicPr>
        <p:blipFill>
          <a:blip r:embed="rId2"/>
          <a:stretch>
            <a:fillRect/>
          </a:stretch>
        </p:blipFill>
        <p:spPr>
          <a:xfrm>
            <a:off x="-2360081" y="-65988"/>
            <a:ext cx="14486093" cy="7042020"/>
          </a:xfrm>
          <a:prstGeom prst="rect">
            <a:avLst/>
          </a:prstGeom>
        </p:spPr>
      </p:pic>
      <p:sp>
        <p:nvSpPr>
          <p:cNvPr id="3" name="Tijdelijke aanduiding voor inhoud 2">
            <a:extLst>
              <a:ext uri="{FF2B5EF4-FFF2-40B4-BE49-F238E27FC236}">
                <a16:creationId xmlns:a16="http://schemas.microsoft.com/office/drawing/2014/main" id="{AEE5CBFA-15BD-4BF3-8B5E-6EB0F9E63514}"/>
              </a:ext>
            </a:extLst>
          </p:cNvPr>
          <p:cNvSpPr>
            <a:spLocks noGrp="1"/>
          </p:cNvSpPr>
          <p:nvPr>
            <p:ph idx="1"/>
          </p:nvPr>
        </p:nvSpPr>
        <p:spPr>
          <a:xfrm>
            <a:off x="691819" y="332656"/>
            <a:ext cx="8846773" cy="4929411"/>
          </a:xfrm>
        </p:spPr>
        <p:txBody>
          <a:bodyPr/>
          <a:lstStyle/>
          <a:p>
            <a:r>
              <a:rPr lang="nl-NL" dirty="0">
                <a:solidFill>
                  <a:schemeClr val="bg1"/>
                </a:solidFill>
                <a:hlinkClick r:id="rId3">
                  <a:extLst>
                    <a:ext uri="{A12FA001-AC4F-418D-AE19-62706E023703}">
                      <ahyp:hlinkClr xmlns:ahyp="http://schemas.microsoft.com/office/drawing/2018/hyperlinkcolor" val="tx"/>
                    </a:ext>
                  </a:extLst>
                </a:hlinkClick>
              </a:rPr>
              <a:t>https://www.npostart.nl/icescream/16-02-2018/VPWON_1276271</a:t>
            </a:r>
            <a:endParaRPr lang="nl-NL" dirty="0">
              <a:solidFill>
                <a:schemeClr val="bg1"/>
              </a:solidFill>
            </a:endParaRPr>
          </a:p>
          <a:p>
            <a:endParaRPr lang="nl-NL" dirty="0"/>
          </a:p>
        </p:txBody>
      </p:sp>
    </p:spTree>
    <p:extLst>
      <p:ext uri="{BB962C8B-B14F-4D97-AF65-F5344CB8AC3E}">
        <p14:creationId xmlns:p14="http://schemas.microsoft.com/office/powerpoint/2010/main" val="1822905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A5108C-2CA3-4E52-A5F6-90C73C9B1D54}"/>
              </a:ext>
            </a:extLst>
          </p:cNvPr>
          <p:cNvSpPr>
            <a:spLocks noGrp="1"/>
          </p:cNvSpPr>
          <p:nvPr>
            <p:ph type="title"/>
          </p:nvPr>
        </p:nvSpPr>
        <p:spPr>
          <a:xfrm>
            <a:off x="4053637" y="2925027"/>
            <a:ext cx="8860565" cy="648072"/>
          </a:xfrm>
        </p:spPr>
        <p:txBody>
          <a:bodyPr/>
          <a:lstStyle/>
          <a:p>
            <a:r>
              <a:rPr lang="nl-NL" dirty="0"/>
              <a:t>De wens als vetrekpunt</a:t>
            </a:r>
          </a:p>
        </p:txBody>
      </p:sp>
    </p:spTree>
    <p:extLst>
      <p:ext uri="{BB962C8B-B14F-4D97-AF65-F5344CB8AC3E}">
        <p14:creationId xmlns:p14="http://schemas.microsoft.com/office/powerpoint/2010/main" val="1893008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275F3-91B9-4E8A-A53E-0340A8630575}"/>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F843B861-E2A1-49E4-AD66-99FCBA0AD642}"/>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0A3D9C48-DE11-4700-A193-F0C7E19B24C3}"/>
              </a:ext>
            </a:extLst>
          </p:cNvPr>
          <p:cNvPicPr>
            <a:picLocks noChangeAspect="1"/>
          </p:cNvPicPr>
          <p:nvPr/>
        </p:nvPicPr>
        <p:blipFill>
          <a:blip r:embed="rId2"/>
          <a:stretch>
            <a:fillRect/>
          </a:stretch>
        </p:blipFill>
        <p:spPr>
          <a:xfrm>
            <a:off x="0" y="61912"/>
            <a:ext cx="11868150" cy="6923088"/>
          </a:xfrm>
          <a:prstGeom prst="rect">
            <a:avLst/>
          </a:prstGeom>
        </p:spPr>
      </p:pic>
    </p:spTree>
    <p:extLst>
      <p:ext uri="{BB962C8B-B14F-4D97-AF65-F5344CB8AC3E}">
        <p14:creationId xmlns:p14="http://schemas.microsoft.com/office/powerpoint/2010/main" val="1450614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3AE392-3C35-4E76-9855-7596D62837A3}"/>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272CE774-67CA-4DF2-91D1-6ED6229027DE}"/>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82B184A2-819E-43DD-8804-5F654EAF35C2}"/>
              </a:ext>
            </a:extLst>
          </p:cNvPr>
          <p:cNvPicPr>
            <a:picLocks noChangeAspect="1"/>
          </p:cNvPicPr>
          <p:nvPr/>
        </p:nvPicPr>
        <p:blipFill>
          <a:blip r:embed="rId2"/>
          <a:stretch>
            <a:fillRect/>
          </a:stretch>
        </p:blipFill>
        <p:spPr>
          <a:xfrm>
            <a:off x="133350" y="76200"/>
            <a:ext cx="11925300" cy="6705600"/>
          </a:xfrm>
          <a:prstGeom prst="rect">
            <a:avLst/>
          </a:prstGeom>
        </p:spPr>
      </p:pic>
    </p:spTree>
    <p:extLst>
      <p:ext uri="{BB962C8B-B14F-4D97-AF65-F5344CB8AC3E}">
        <p14:creationId xmlns:p14="http://schemas.microsoft.com/office/powerpoint/2010/main" val="2499328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971EA6-4C5C-46C0-99A5-BEF83EA4B780}"/>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FCE30BBE-FBCD-4449-BDBA-6B00E692D0F7}"/>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F2D63B24-6BF7-4DE5-AC72-92C58413F6EB}"/>
              </a:ext>
            </a:extLst>
          </p:cNvPr>
          <p:cNvPicPr>
            <a:picLocks noChangeAspect="1"/>
          </p:cNvPicPr>
          <p:nvPr/>
        </p:nvPicPr>
        <p:blipFill>
          <a:blip r:embed="rId2"/>
          <a:stretch>
            <a:fillRect/>
          </a:stretch>
        </p:blipFill>
        <p:spPr>
          <a:xfrm>
            <a:off x="695325" y="219075"/>
            <a:ext cx="10801350" cy="6419850"/>
          </a:xfrm>
          <a:prstGeom prst="rect">
            <a:avLst/>
          </a:prstGeom>
        </p:spPr>
      </p:pic>
    </p:spTree>
    <p:extLst>
      <p:ext uri="{BB962C8B-B14F-4D97-AF65-F5344CB8AC3E}">
        <p14:creationId xmlns:p14="http://schemas.microsoft.com/office/powerpoint/2010/main" val="2600870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BA9F-7B62-4FC2-992D-FD471205DF8B}"/>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FAE4A9A4-6796-40AE-9247-10669E797685}"/>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2661BBC8-E5CD-4B2F-82BA-B31A84902922}"/>
              </a:ext>
            </a:extLst>
          </p:cNvPr>
          <p:cNvPicPr>
            <a:picLocks noChangeAspect="1"/>
          </p:cNvPicPr>
          <p:nvPr/>
        </p:nvPicPr>
        <p:blipFill>
          <a:blip r:embed="rId2"/>
          <a:stretch>
            <a:fillRect/>
          </a:stretch>
        </p:blipFill>
        <p:spPr>
          <a:xfrm>
            <a:off x="142875" y="119062"/>
            <a:ext cx="11906250" cy="6619875"/>
          </a:xfrm>
          <a:prstGeom prst="rect">
            <a:avLst/>
          </a:prstGeom>
        </p:spPr>
      </p:pic>
    </p:spTree>
    <p:extLst>
      <p:ext uri="{BB962C8B-B14F-4D97-AF65-F5344CB8AC3E}">
        <p14:creationId xmlns:p14="http://schemas.microsoft.com/office/powerpoint/2010/main" val="2172339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D2CD15-45B0-4F09-9031-C9E61381DBF8}"/>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22830970-7042-4151-9223-7E5140EE32AF}"/>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DF402FC1-3188-4E50-8A49-8DFBFE79E31C}"/>
              </a:ext>
            </a:extLst>
          </p:cNvPr>
          <p:cNvPicPr>
            <a:picLocks noChangeAspect="1"/>
          </p:cNvPicPr>
          <p:nvPr/>
        </p:nvPicPr>
        <p:blipFill>
          <a:blip r:embed="rId2"/>
          <a:stretch>
            <a:fillRect/>
          </a:stretch>
        </p:blipFill>
        <p:spPr>
          <a:xfrm>
            <a:off x="-1776363" y="-389197"/>
            <a:ext cx="14454895" cy="8241725"/>
          </a:xfrm>
          <a:prstGeom prst="rect">
            <a:avLst/>
          </a:prstGeom>
        </p:spPr>
      </p:pic>
    </p:spTree>
    <p:extLst>
      <p:ext uri="{BB962C8B-B14F-4D97-AF65-F5344CB8AC3E}">
        <p14:creationId xmlns:p14="http://schemas.microsoft.com/office/powerpoint/2010/main" val="1551499835"/>
      </p:ext>
    </p:extLst>
  </p:cSld>
  <p:clrMapOvr>
    <a:masterClrMapping/>
  </p:clrMapOvr>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52A3AF-7E65-4C7C-BB26-9CCD552844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976E86-4A08-4D26-B95C-269BFA6BDF82}">
  <ds:schemaRefs>
    <ds:schemaRef ds:uri="http://schemas.microsoft.com/sharepoint/v3/contenttype/forms"/>
  </ds:schemaRefs>
</ds:datastoreItem>
</file>

<file path=customXml/itemProps3.xml><?xml version="1.0" encoding="utf-8"?>
<ds:datastoreItem xmlns:ds="http://schemas.openxmlformats.org/officeDocument/2006/customXml" ds:itemID="{C6DC3206-E9D3-42A4-8F82-5A3400FD9695}">
  <ds:schemaRefs>
    <ds:schemaRef ds:uri="http://www.w3.org/XML/1998/namespace"/>
    <ds:schemaRef ds:uri="http://schemas.microsoft.com/office/2006/documentManagement/types"/>
    <ds:schemaRef ds:uri="http://purl.org/dc/dcmitype/"/>
    <ds:schemaRef ds:uri="http://purl.org/dc/elements/1.1/"/>
    <ds:schemaRef ds:uri="http://schemas.microsoft.com/office/infopath/2007/PartnerControls"/>
    <ds:schemaRef ds:uri="http://schemas.microsoft.com/office/2006/metadata/properties"/>
    <ds:schemaRef ds:uri="http://purl.org/dc/terms/"/>
    <ds:schemaRef ds:uri="http://schemas.openxmlformats.org/package/2006/metadata/core-properties"/>
    <ds:schemaRef ds:uri="47a28104-336f-447d-946e-e305ac2bcd47"/>
    <ds:schemaRef ds:uri="34354c1b-6b8c-435b-ad50-990538c19557"/>
  </ds:schemaRefs>
</ds:datastoreItem>
</file>

<file path=docProps/app.xml><?xml version="1.0" encoding="utf-8"?>
<Properties xmlns="http://schemas.openxmlformats.org/officeDocument/2006/extended-properties" xmlns:vt="http://schemas.openxmlformats.org/officeDocument/2006/docPropsVTypes">
  <Template>Druppel</Template>
  <TotalTime>13504</TotalTime>
  <Words>318</Words>
  <Application>Microsoft Office PowerPoint</Application>
  <PresentationFormat>Breedbeeld</PresentationFormat>
  <Paragraphs>27</Paragraphs>
  <Slides>12</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12</vt:i4>
      </vt:variant>
    </vt:vector>
  </HeadingPairs>
  <TitlesOfParts>
    <vt:vector size="15" baseType="lpstr">
      <vt:lpstr>Arial</vt:lpstr>
      <vt:lpstr>Calibri</vt:lpstr>
      <vt:lpstr>Helicon thema</vt:lpstr>
      <vt:lpstr>PowerPoint-presentatie</vt:lpstr>
      <vt:lpstr>Opdracht voor vorige week  </vt:lpstr>
      <vt:lpstr>PowerPoint-presentatie</vt:lpstr>
      <vt:lpstr>De wens als vetrekpunt</vt:lpstr>
      <vt:lpstr>PowerPoint-presentatie</vt:lpstr>
      <vt:lpstr>PowerPoint-presentatie</vt:lpstr>
      <vt:lpstr>PowerPoint-presentatie</vt:lpstr>
      <vt:lpstr>PowerPoint-presentatie</vt:lpstr>
      <vt:lpstr>PowerPoint-presentatie</vt:lpstr>
      <vt:lpstr>PowerPoint-presentatie</vt:lpstr>
      <vt:lpstr>De volgende stap</vt:lpstr>
      <vt:lpstr>Planning voor vandaag </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Jitse Noordermeer</dc:creator>
  <cp:keywords>Water en energie</cp:keywords>
  <cp:lastModifiedBy>Stijn Weijermars</cp:lastModifiedBy>
  <cp:revision>182</cp:revision>
  <cp:lastPrinted>2017-09-07T09:56:36Z</cp:lastPrinted>
  <dcterms:created xsi:type="dcterms:W3CDTF">2015-02-09T20:38:33Z</dcterms:created>
  <dcterms:modified xsi:type="dcterms:W3CDTF">2020-10-02T07:14:49Z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